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0853" autoAdjust="0"/>
  </p:normalViewPr>
  <p:slideViewPr>
    <p:cSldViewPr snapToGrid="0">
      <p:cViewPr varScale="1">
        <p:scale>
          <a:sx n="60" d="100"/>
          <a:sy n="60" d="100"/>
        </p:scale>
        <p:origin x="96" y="9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8.3.2025.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EFBC-8338-9396-03FE-7D9A3A48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5254-AA48-2326-C1F8-F7038E2CD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91B98-069F-31E9-0B85-80C422312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2B898-09B2-7A81-EF14-10B2FC25E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324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8.3.2025.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stylization</a:t>
            </a: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ID je </a:t>
            </a:r>
            <a:r>
              <a:rPr lang="en-US" sz="1600" dirty="0" err="1"/>
              <a:t>jedinstven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koristi</a:t>
            </a:r>
            <a:r>
              <a:rPr lang="en-US" sz="1600" dirty="0"/>
              <a:t> se </a:t>
            </a:r>
            <a:r>
              <a:rPr lang="en-US" sz="1600" dirty="0" err="1"/>
              <a:t>kada</a:t>
            </a:r>
            <a:r>
              <a:rPr lang="en-US" sz="1600" dirty="0"/>
              <a:t> </a:t>
            </a:r>
            <a:r>
              <a:rPr lang="en-US" sz="1600" dirty="0" err="1"/>
              <a:t>želiš</a:t>
            </a:r>
            <a:r>
              <a:rPr lang="en-US" sz="1600" dirty="0"/>
              <a:t> da </a:t>
            </a:r>
            <a:r>
              <a:rPr lang="en-US" sz="1600" dirty="0" err="1"/>
              <a:t>stilizuješ</a:t>
            </a:r>
            <a:r>
              <a:rPr lang="en-US" sz="1600" dirty="0"/>
              <a:t> </a:t>
            </a:r>
            <a:r>
              <a:rPr lang="en-US" sz="1600" dirty="0" err="1"/>
              <a:t>samo</a:t>
            </a:r>
            <a:r>
              <a:rPr lang="en-US" sz="1600" dirty="0"/>
              <a:t> </a:t>
            </a:r>
            <a:r>
              <a:rPr lang="en-US" sz="1600" dirty="0" err="1"/>
              <a:t>jedan</a:t>
            </a:r>
            <a:r>
              <a:rPr lang="en-US" sz="1600" dirty="0"/>
              <a:t> element</a:t>
            </a:r>
            <a:br>
              <a:rPr lang="en-US" sz="1600" dirty="0"/>
            </a:br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Svaki</a:t>
            </a:r>
            <a:r>
              <a:rPr lang="en-US" sz="1600" dirty="0"/>
              <a:t> ID mora </a:t>
            </a:r>
            <a:r>
              <a:rPr lang="en-US" sz="1600" dirty="0" err="1"/>
              <a:t>biti</a:t>
            </a:r>
            <a:r>
              <a:rPr lang="en-US" sz="1600" dirty="0"/>
              <a:t> </a:t>
            </a:r>
            <a:r>
              <a:rPr lang="en-US" sz="1600" dirty="0" err="1"/>
              <a:t>jedinstven</a:t>
            </a:r>
            <a:r>
              <a:rPr lang="en-US" sz="1600" dirty="0"/>
              <a:t> u HTML </a:t>
            </a:r>
            <a:r>
              <a:rPr lang="en-US" sz="1600" dirty="0" err="1"/>
              <a:t>dokumentu</a:t>
            </a:r>
            <a:r>
              <a:rPr lang="en-US" sz="1600" dirty="0"/>
              <a:t>!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Koristi</a:t>
            </a:r>
            <a:r>
              <a:rPr lang="en-US" sz="1600" dirty="0"/>
              <a:t> ID-eve </a:t>
            </a:r>
            <a:r>
              <a:rPr lang="en-US" sz="1600" dirty="0" err="1"/>
              <a:t>samo</a:t>
            </a:r>
            <a:r>
              <a:rPr lang="en-US" sz="1600" dirty="0"/>
              <a:t> </a:t>
            </a:r>
            <a:r>
              <a:rPr lang="en-US" sz="1600" dirty="0" err="1"/>
              <a:t>kada</a:t>
            </a:r>
            <a:r>
              <a:rPr lang="en-US" sz="1600" dirty="0"/>
              <a:t> je </a:t>
            </a:r>
            <a:r>
              <a:rPr lang="en-US" sz="1600" dirty="0" err="1"/>
              <a:t>zaista</a:t>
            </a:r>
            <a:r>
              <a:rPr lang="en-US" sz="1600" dirty="0"/>
              <a:t> </a:t>
            </a:r>
            <a:r>
              <a:rPr lang="en-US" sz="1600" dirty="0" err="1"/>
              <a:t>potrebno</a:t>
            </a:r>
            <a:r>
              <a:rPr lang="en-US" sz="1600" dirty="0"/>
              <a:t>!</a:t>
            </a:r>
          </a:p>
          <a:p>
            <a:pPr algn="l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56" y="4360290"/>
            <a:ext cx="1524000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56" y="3480925"/>
            <a:ext cx="40100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</a:t>
            </a:r>
            <a:r>
              <a:rPr lang="en-US" sz="1600" dirty="0" err="1"/>
              <a:t>Ovim</a:t>
            </a:r>
            <a:r>
              <a:rPr lang="en-US" sz="1600" dirty="0"/>
              <a:t> </a:t>
            </a:r>
            <a:r>
              <a:rPr lang="en-US" sz="1600" dirty="0" err="1"/>
              <a:t>selektorom</a:t>
            </a:r>
            <a:r>
              <a:rPr lang="en-US" sz="1600" dirty="0"/>
              <a:t> </a:t>
            </a:r>
            <a:r>
              <a:rPr lang="en-US" sz="1600" dirty="0" err="1"/>
              <a:t>možemo</a:t>
            </a:r>
            <a:r>
              <a:rPr lang="en-US" sz="1600" dirty="0"/>
              <a:t> </a:t>
            </a:r>
            <a:r>
              <a:rPr lang="en-US" sz="1600" dirty="0" err="1"/>
              <a:t>ciljati</a:t>
            </a:r>
            <a:r>
              <a:rPr lang="en-US" sz="1600" dirty="0"/>
              <a:t> HTML </a:t>
            </a:r>
            <a:r>
              <a:rPr lang="en-US" sz="1600" dirty="0" err="1"/>
              <a:t>elemente</a:t>
            </a:r>
            <a:r>
              <a:rPr lang="en-US" sz="1600" dirty="0"/>
              <a:t> koji </a:t>
            </a:r>
            <a:r>
              <a:rPr lang="en-US" sz="1600" dirty="0" err="1"/>
              <a:t>imaju</a:t>
            </a:r>
            <a:r>
              <a:rPr lang="en-US" sz="1600" dirty="0"/>
              <a:t> </a:t>
            </a:r>
            <a:r>
              <a:rPr lang="en-US" sz="1600" dirty="0" err="1"/>
              <a:t>određeni</a:t>
            </a:r>
            <a:r>
              <a:rPr lang="en-US" sz="1600" dirty="0"/>
              <a:t> </a:t>
            </a:r>
            <a:r>
              <a:rPr lang="en-US" sz="1600" dirty="0" err="1"/>
              <a:t>atribut</a:t>
            </a:r>
            <a:br>
              <a:rPr lang="en-US" sz="1600" dirty="0"/>
            </a:br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Primjenit</a:t>
            </a:r>
            <a:r>
              <a:rPr lang="en-US" sz="1600" dirty="0"/>
              <a:t> </a:t>
            </a:r>
            <a:r>
              <a:rPr lang="en-US" sz="1600" dirty="0" err="1"/>
              <a:t>će</a:t>
            </a:r>
            <a:r>
              <a:rPr lang="en-US" sz="1600" dirty="0"/>
              <a:t> </a:t>
            </a:r>
            <a:r>
              <a:rPr lang="en-US" sz="1600" dirty="0" err="1"/>
              <a:t>stil</a:t>
            </a:r>
            <a:r>
              <a:rPr lang="en-US" sz="1600" dirty="0"/>
              <a:t> </a:t>
            </a:r>
            <a:r>
              <a:rPr lang="en-US" sz="1600" dirty="0" err="1"/>
              <a:t>samo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&lt;input&gt; </a:t>
            </a:r>
            <a:r>
              <a:rPr lang="en-US" sz="1600" dirty="0" err="1"/>
              <a:t>elemente</a:t>
            </a:r>
            <a:r>
              <a:rPr lang="en-US" sz="1600" dirty="0"/>
              <a:t> </a:t>
            </a:r>
            <a:r>
              <a:rPr lang="en-US" sz="1600" dirty="0" err="1"/>
              <a:t>sa</a:t>
            </a:r>
            <a:r>
              <a:rPr lang="en-US" sz="1600" dirty="0"/>
              <a:t> type=“text”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37" y="4479649"/>
            <a:ext cx="24669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37" y="3429000"/>
            <a:ext cx="4038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</a:t>
            </a:r>
            <a:r>
              <a:rPr lang="en-US" sz="1600" dirty="0" err="1"/>
              <a:t>Primeni</a:t>
            </a:r>
            <a:r>
              <a:rPr lang="en-US" sz="1600" dirty="0"/>
              <a:t> </a:t>
            </a:r>
            <a:r>
              <a:rPr lang="en-US" sz="1600" dirty="0" err="1"/>
              <a:t>stil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SVE </a:t>
            </a:r>
            <a:r>
              <a:rPr lang="en-US" sz="1600" dirty="0" err="1"/>
              <a:t>elemente</a:t>
            </a:r>
            <a:r>
              <a:rPr lang="en-US" sz="1600" dirty="0"/>
              <a:t> u HTML </a:t>
            </a:r>
            <a:r>
              <a:rPr lang="en-US" sz="1600" dirty="0" err="1"/>
              <a:t>dokumentu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Korisno</a:t>
            </a:r>
            <a:r>
              <a:rPr lang="en-US" sz="1600" dirty="0"/>
              <a:t> za </a:t>
            </a:r>
            <a:r>
              <a:rPr lang="en-US" sz="1600" dirty="0" err="1"/>
              <a:t>resetovanje</a:t>
            </a:r>
            <a:r>
              <a:rPr lang="en-US" sz="1600" dirty="0"/>
              <a:t> </a:t>
            </a:r>
            <a:r>
              <a:rPr lang="en-US" sz="1600" dirty="0" err="1"/>
              <a:t>stilova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početku</a:t>
            </a:r>
            <a:r>
              <a:rPr lang="en-US" sz="1600" dirty="0"/>
              <a:t> CSS </a:t>
            </a:r>
            <a:r>
              <a:rPr lang="en-US" sz="1600" dirty="0" err="1"/>
              <a:t>fajla</a:t>
            </a:r>
            <a:r>
              <a:rPr lang="en-US" sz="16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97" y="35861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Cilj: Dodati boje pomoću named colors, HEX i RGB vrijednosti.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Koraci: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1️⃣ Postaviti background-color stranice na antiquewhite.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2️⃣ Postaviti color za h1 koristeći named colors.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3️⃣ Postaviti color za h2 koristeći HEX kod.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4️⃣ Postaviti background-color za h1 koristeći HEX kod.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5️⃣ Postaviti color za h2 koristeći RGB vrijednost.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38200" y="20736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✅ Omogućuju inspekciju HTML i CSS koda</a:t>
            </a:r>
            <a:br>
              <a:rPr lang="hr-HR" sz="1600" dirty="0"/>
            </a:br>
            <a:r>
              <a:rPr lang="hr-HR" sz="1600" dirty="0"/>
              <a:t>✅ Otkrivanje i testiranje CSS pravila</a:t>
            </a:r>
            <a:br>
              <a:rPr lang="hr-HR" sz="1600" dirty="0"/>
            </a:br>
            <a:r>
              <a:rPr lang="hr-HR" sz="1600" dirty="0"/>
              <a:t>✅ Mijenjanje stilova uživo bez mijenjanja originalnog koda</a:t>
            </a:r>
            <a:br>
              <a:rPr lang="hr-HR" sz="1600" dirty="0"/>
            </a:br>
            <a:r>
              <a:rPr lang="hr-HR" sz="1600" dirty="0"/>
              <a:t>✅ Pregled automatski dodijeljenih stilova preglednika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38" y="3833525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56B99-CB0B-5807-65CA-C67435CA0957}"/>
              </a:ext>
            </a:extLst>
          </p:cNvPr>
          <p:cNvSpPr txBox="1"/>
          <p:nvPr/>
        </p:nvSpPr>
        <p:spPr>
          <a:xfrm>
            <a:off x="838200" y="34896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</a:t>
            </a:r>
            <a:r>
              <a:rPr lang="hr-HR" sz="1400" b="1" dirty="0"/>
              <a:t>Metoda 1: Preko izbornika</a:t>
            </a:r>
            <a:br>
              <a:rPr lang="hr-HR" sz="1400" dirty="0"/>
            </a:br>
            <a:r>
              <a:rPr lang="hr-HR" sz="1400" dirty="0"/>
              <a:t>1️⃣ Klikni na tri točkice u gornjem desnom kutu Chrome-a</a:t>
            </a:r>
            <a:br>
              <a:rPr lang="hr-HR" sz="1400" dirty="0"/>
            </a:br>
            <a:r>
              <a:rPr lang="hr-HR" sz="1400" dirty="0"/>
              <a:t>2️⃣ </a:t>
            </a:r>
            <a:r>
              <a:rPr lang="hr-HR" sz="1400" b="1" dirty="0"/>
              <a:t>More </a:t>
            </a:r>
            <a:r>
              <a:rPr lang="hr-HR" sz="1400" b="1" dirty="0" err="1"/>
              <a:t>Tools</a:t>
            </a:r>
            <a:r>
              <a:rPr lang="hr-HR" sz="1400" b="1" dirty="0"/>
              <a:t> → Developer </a:t>
            </a:r>
            <a:r>
              <a:rPr lang="hr-HR" sz="1400" b="1" dirty="0" err="1"/>
              <a:t>Tools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2: </a:t>
            </a:r>
            <a:r>
              <a:rPr lang="hr-HR" sz="1400" b="1" dirty="0" err="1"/>
              <a:t>Tipkovni</a:t>
            </a:r>
            <a:r>
              <a:rPr lang="hr-HR" sz="1400" b="1" dirty="0"/>
              <a:t> prečaci</a:t>
            </a:r>
            <a:br>
              <a:rPr lang="hr-HR" sz="1400" dirty="0"/>
            </a:br>
            <a:r>
              <a:rPr lang="hr-HR" sz="1400" dirty="0"/>
              <a:t>📌 Windows/Linux: </a:t>
            </a:r>
            <a:r>
              <a:rPr lang="hr-HR" sz="1400" b="1" dirty="0" err="1"/>
              <a:t>Ctrl</a:t>
            </a:r>
            <a:r>
              <a:rPr lang="hr-HR" sz="1400" b="1" dirty="0"/>
              <a:t> + </a:t>
            </a:r>
            <a:r>
              <a:rPr lang="hr-HR" sz="1400" b="1" dirty="0" err="1"/>
              <a:t>Shift</a:t>
            </a:r>
            <a:r>
              <a:rPr lang="hr-HR" sz="1400" b="1" dirty="0"/>
              <a:t> + I</a:t>
            </a:r>
            <a:r>
              <a:rPr lang="hr-HR" sz="1400" dirty="0"/>
              <a:t> ili </a:t>
            </a:r>
            <a:r>
              <a:rPr lang="hr-HR" sz="1400" b="1" dirty="0"/>
              <a:t>F12</a:t>
            </a:r>
            <a:br>
              <a:rPr lang="hr-HR" sz="1400" dirty="0"/>
            </a:br>
            <a:r>
              <a:rPr lang="hr-HR" sz="1400" dirty="0"/>
              <a:t>📌 Mac: </a:t>
            </a:r>
            <a:r>
              <a:rPr lang="hr-HR" sz="1400" b="1" dirty="0" err="1"/>
              <a:t>Cmd</a:t>
            </a:r>
            <a:r>
              <a:rPr lang="hr-HR" sz="1400" b="1" dirty="0"/>
              <a:t> + </a:t>
            </a:r>
            <a:r>
              <a:rPr lang="hr-HR" sz="1400" b="1" dirty="0" err="1"/>
              <a:t>Option</a:t>
            </a:r>
            <a:r>
              <a:rPr lang="hr-HR" sz="1400" b="1" dirty="0"/>
              <a:t> + I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3: Desni klik (Najbrže!)</a:t>
            </a:r>
            <a:br>
              <a:rPr lang="hr-HR" sz="1400" dirty="0"/>
            </a:br>
            <a:r>
              <a:rPr lang="hr-HR" sz="1400" dirty="0"/>
              <a:t>1️⃣ Desni klik na bilo koji element na web stranici</a:t>
            </a:r>
            <a:br>
              <a:rPr lang="hr-HR" sz="1400" dirty="0"/>
            </a:br>
            <a:r>
              <a:rPr lang="hr-HR" sz="1400" dirty="0"/>
              <a:t>2️⃣ Klikni </a:t>
            </a:r>
            <a:r>
              <a:rPr lang="hr-HR" sz="1400" b="1" dirty="0" err="1"/>
              <a:t>Inspect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838200" y="235501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👉 "Computed" kartica prikazuje konačni rezultat svih primijenjenih CSS pravila.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✅ Prikazuje sve boje, margine, fontove i druge osobine elementa</a:t>
            </a:r>
            <a:b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✅ Ignorira precrtana pravila koja nisu aktivna</a:t>
            </a:r>
            <a:b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✅ Omogućuje brže dijagnosticiranje problema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b="1" kern="1200" dirty="0">
                <a:latin typeface="Bahnschrift SemiLight" panose="020B0502040204020203" pitchFamily="34" charset="0"/>
                <a:ea typeface="+mn-ea"/>
                <a:cs typeface="+mn-cs"/>
              </a:rPr>
              <a:t>Primjer:</a:t>
            </a: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 Ako se boja teksta ne prikazuje onako kako si očekivao, u </a:t>
            </a:r>
            <a:r>
              <a:rPr lang="hr-HR" b="1" kern="1200" dirty="0">
                <a:latin typeface="Bahnschrift SemiLight" panose="020B0502040204020203" pitchFamily="34" charset="0"/>
                <a:ea typeface="+mn-ea"/>
                <a:cs typeface="+mn-cs"/>
              </a:rPr>
              <a:t>Computed</a:t>
            </a: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 sekciji možeš vidjeti koje CSS pravilo ima prednost.</a:t>
            </a: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Sve boje na stranici (pozadina, tekst, linkovi)</a:t>
            </a:r>
            <a:br>
              <a:rPr lang="hr-HR" dirty="0"/>
            </a:br>
            <a:r>
              <a:rPr lang="hr-HR" dirty="0"/>
              <a:t>✅ Koji se fontovi koriste</a:t>
            </a:r>
            <a:br>
              <a:rPr lang="hr-HR" dirty="0"/>
            </a:br>
            <a:r>
              <a:rPr lang="hr-HR" dirty="0"/>
              <a:t>✅ Koje veličine fontova su primijenjene</a:t>
            </a:r>
            <a:endParaRPr lang="en-US" dirty="0"/>
          </a:p>
          <a:p>
            <a:endParaRPr lang="hr-HR" dirty="0"/>
          </a:p>
          <a:p>
            <a:r>
              <a:rPr lang="hr-HR" dirty="0"/>
              <a:t>🔍 </a:t>
            </a:r>
            <a:r>
              <a:rPr lang="hr-HR" b="1" dirty="0"/>
              <a:t>Koristan trik:</a:t>
            </a:r>
            <a:r>
              <a:rPr lang="hr-HR" dirty="0"/>
              <a:t> Ako vidiš zanimljivu boju na nekoj web stranici, pomoću </a:t>
            </a:r>
            <a:r>
              <a:rPr lang="hr-HR" b="1" dirty="0"/>
              <a:t>CSS </a:t>
            </a:r>
            <a:r>
              <a:rPr lang="hr-HR" b="1" dirty="0" err="1"/>
              <a:t>Overview</a:t>
            </a:r>
            <a:r>
              <a:rPr lang="hr-HR" dirty="0"/>
              <a:t> možeš brzo dobiti njezin kod i iskoristiti je u svom projektu.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80" y="246636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b="1" dirty="0"/>
              <a:t>HTML</a:t>
            </a:r>
            <a:r>
              <a:rPr lang="en-US" dirty="0"/>
              <a:t> element se </a:t>
            </a:r>
            <a:r>
              <a:rPr lang="en-US" dirty="0" err="1"/>
              <a:t>satoji</a:t>
            </a:r>
            <a:r>
              <a:rPr lang="en-US" dirty="0"/>
              <a:t> od:</a:t>
            </a:r>
          </a:p>
          <a:p>
            <a:endParaRPr lang="en-US" dirty="0"/>
          </a:p>
          <a:p>
            <a:r>
              <a:rPr lang="hr-HR" b="1" dirty="0"/>
              <a:t>Sadržaja (</a:t>
            </a:r>
            <a:r>
              <a:rPr lang="hr-HR" b="1" dirty="0" err="1"/>
              <a:t>Content</a:t>
            </a:r>
            <a:r>
              <a:rPr lang="hr-HR" b="1" dirty="0"/>
              <a:t>)</a:t>
            </a:r>
            <a:r>
              <a:rPr lang="hr-HR" dirty="0"/>
              <a:t> – Tekst, slika, paragraf, naslov itd.</a:t>
            </a:r>
            <a:endParaRPr lang="en-US" dirty="0"/>
          </a:p>
          <a:p>
            <a:br>
              <a:rPr lang="hr-HR" dirty="0"/>
            </a:br>
            <a:r>
              <a:rPr lang="hr-HR" b="1" dirty="0" err="1"/>
              <a:t>Padding</a:t>
            </a:r>
            <a:r>
              <a:rPr lang="hr-HR" b="1" dirty="0"/>
              <a:t>-a</a:t>
            </a:r>
            <a:r>
              <a:rPr lang="hr-HR" dirty="0"/>
              <a:t> – Unutrašnji razmak između sadržaja i obruba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Obruba (</a:t>
            </a:r>
            <a:r>
              <a:rPr lang="hr-HR" b="1" dirty="0" err="1"/>
              <a:t>Border</a:t>
            </a:r>
            <a:r>
              <a:rPr lang="hr-HR" b="1" dirty="0"/>
              <a:t>)</a:t>
            </a:r>
            <a:r>
              <a:rPr lang="hr-HR" dirty="0"/>
              <a:t> – Linija koja okružuje element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Margine (</a:t>
            </a:r>
            <a:r>
              <a:rPr lang="hr-HR" b="1" dirty="0" err="1"/>
              <a:t>Margin</a:t>
            </a:r>
            <a:r>
              <a:rPr lang="hr-HR" b="1" dirty="0"/>
              <a:t>)</a:t>
            </a:r>
            <a:r>
              <a:rPr lang="hr-HR" dirty="0"/>
              <a:t> – Razmak između elementa i drugih elemenata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48" y="328418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Ponekad je potrebno </a:t>
            </a:r>
            <a:r>
              <a:rPr lang="en-US" b="1" dirty="0" err="1"/>
              <a:t>grupirati</a:t>
            </a:r>
            <a:r>
              <a:rPr lang="hr-HR" b="1" dirty="0"/>
              <a:t> elemente u “</a:t>
            </a:r>
            <a:r>
              <a:rPr lang="en-US" b="1" dirty="0" err="1"/>
              <a:t>kontejnere</a:t>
            </a:r>
            <a:r>
              <a:rPr lang="hr-HR" b="1" dirty="0"/>
              <a:t>"</a:t>
            </a:r>
            <a:r>
              <a:rPr lang="hr-HR" dirty="0"/>
              <a:t> kako bismo im lakše dodali stilove.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b="1" dirty="0"/>
              <a:t>&lt;div&gt; </a:t>
            </a:r>
            <a:r>
              <a:rPr lang="hr-HR" dirty="0"/>
              <a:t>omogućava fleksibilnost u rasporedu elemenata na stranici.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4196077"/>
            <a:ext cx="21336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79" y="2586353"/>
            <a:ext cx="4314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1719871" y="2465991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CSS is an acronym for Cascading Style Sheets.
💡 What do you mean by "cascading"?
</a:t>
            </a:r>
            <a:br>
              <a:rPr lang="en-US" sz="1400" dirty="0"/>
            </a:br>
            <a:r>
              <a:rPr lang="en-US" sz="1400" dirty="0"/>
              <a:t>👉 Let's imagine a waterfall – water flows from one level to another.
</a:t>
            </a:r>
            <a:br>
              <a:rPr lang="en-US" sz="1400" dirty="0"/>
            </a:br>
            <a:r>
              <a:rPr lang="en-US" sz="1400" dirty="0"/>
              <a:t>👉 Also, CSS styles are applied from the most general to the most specific rules.
</a:t>
            </a:r>
            <a:br>
              <a:rPr lang="en-US" sz="1400" dirty="0"/>
            </a:br>
            <a:r>
              <a:rPr lang="en-US" sz="1400" dirty="0"/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1612820" y="2425847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1400" dirty="0"/>
            </a:br>
            <a:r>
              <a:rPr lang="en-US" sz="1400" dirty="0"/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10" y="4516465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with Inline CSS
🔹 Difficult to maintain</a:t>
            </a:r>
            <a:br>
              <a:rPr lang="en-US" dirty="0"/>
            </a:br>
            <a:r>
              <a:rPr lang="en-US" dirty="0"/>
              <a:t>🔹 Not practical for multiple elements</a:t>
            </a:r>
            <a:br>
              <a:rPr lang="en-US" dirty="0"/>
            </a:br>
            <a:r>
              <a:rPr lang="en-US" dirty="0"/>
              <a:t>🔹 It is not used often, except for quick changes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3314476"/>
            <a:ext cx="5099291" cy="5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BDA8E-489E-52E8-7F9F-B66A7850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C38CD-FA87-8653-26D5-F7FAE7F5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48103B3-4392-5B4A-EE9F-2F1E813D7B01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B10EF-ED48-2B10-AB3C-2D521DD5C303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5EC9D-049D-88B6-1E67-AC64903E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</a:t>
            </a:r>
            <a:r>
              <a:rPr kumimoji="0" lang="hr-HR" altLang="sr-Latn-RS" sz="2800" b="1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Cilj:</a:t>
            </a: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 Napravi stranicu sa tri linka koja menjaju boju teksta koristeći sva tri metoda.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</a:t>
            </a:r>
            <a:r>
              <a:rPr kumimoji="0" lang="hr-HR" altLang="sr-Latn-RS" sz="2800" b="1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Koraci: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1️⃣ Kreiraj index.html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2️⃣ Dodaj inline.html, internal.html i external.html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3️⃣</a:t>
            </a:r>
            <a:r>
              <a:rPr lang="hr-HR" altLang="sr-Latn-RS" sz="2800" b="1" kern="1200" dirty="0">
                <a:latin typeface="Bahnschrift SemiLight" panose="020B0502040204020203" pitchFamily="34" charset="0"/>
                <a:ea typeface="+mn-ea"/>
                <a:cs typeface="+mn-cs"/>
              </a:rPr>
              <a:t>Koristi inline, internal i external CSS za stilizaciju naslova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💡</a:t>
            </a:r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  <a:p>
            <a:endParaRPr lang="hr-H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429000"/>
            <a:ext cx="8546373" cy="1324525"/>
            <a:chOff x="1116919" y="2804360"/>
            <a:chExt cx="8546373" cy="1324525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dirty="0"/>
                <a:t>👉 </a:t>
              </a:r>
              <a:r>
                <a:rPr lang="en-US" sz="1600" dirty="0" err="1"/>
                <a:t>Primeniće</a:t>
              </a:r>
              <a:r>
                <a:rPr lang="en-US" sz="1600" dirty="0"/>
                <a:t> </a:t>
              </a:r>
              <a:r>
                <a:rPr lang="en-US" sz="1600" dirty="0" err="1"/>
                <a:t>stil</a:t>
              </a:r>
              <a:r>
                <a:rPr lang="en-US" sz="1600" dirty="0"/>
                <a:t> </a:t>
              </a:r>
              <a:r>
                <a:rPr lang="en-US" sz="1600" dirty="0" err="1"/>
                <a:t>na</a:t>
              </a:r>
              <a:r>
                <a:rPr lang="en-US" sz="1600" dirty="0"/>
                <a:t> </a:t>
              </a:r>
              <a:r>
                <a:rPr lang="en-US" sz="1600" dirty="0" err="1"/>
                <a:t>sve</a:t>
              </a:r>
              <a:r>
                <a:rPr lang="en-US" sz="1600" dirty="0"/>
                <a:t> h1 </a:t>
              </a:r>
              <a:r>
                <a:rPr lang="en-US" sz="1600" dirty="0" err="1"/>
                <a:t>elemente</a:t>
              </a:r>
              <a:r>
                <a:rPr lang="en-US" sz="1600" dirty="0"/>
                <a:t> I HTML </a:t>
              </a:r>
              <a:r>
                <a:rPr lang="en-US" sz="1600" dirty="0" err="1"/>
                <a:t>fajlu</a:t>
              </a:r>
              <a:endParaRPr lang="it-IT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⚠ </a:t>
              </a:r>
              <a:r>
                <a:rPr lang="en-US" b="1" dirty="0" err="1"/>
                <a:t>Oprez</a:t>
              </a:r>
              <a:r>
                <a:rPr lang="en-US" b="1" dirty="0"/>
                <a:t>! Element </a:t>
              </a:r>
              <a:r>
                <a:rPr lang="en-US" b="1" dirty="0" err="1"/>
                <a:t>selektori</a:t>
              </a:r>
              <a:r>
                <a:rPr lang="en-US" b="1" dirty="0"/>
                <a:t> </a:t>
              </a:r>
              <a:r>
                <a:rPr lang="en-US" b="1" dirty="0" err="1"/>
                <a:t>primjenjuju</a:t>
              </a:r>
              <a:r>
                <a:rPr lang="en-US" b="1" dirty="0"/>
                <a:t> </a:t>
              </a:r>
              <a:r>
                <a:rPr lang="en-US" b="1" dirty="0" err="1"/>
                <a:t>stil</a:t>
              </a:r>
              <a:r>
                <a:rPr lang="en-US" b="1" dirty="0"/>
                <a:t> </a:t>
              </a:r>
              <a:r>
                <a:rPr lang="en-US" b="1" dirty="0" err="1"/>
                <a:t>na</a:t>
              </a:r>
              <a:r>
                <a:rPr lang="en-US" b="1" dirty="0"/>
                <a:t> </a:t>
              </a:r>
              <a:r>
                <a:rPr lang="en-US" b="1" dirty="0" err="1"/>
                <a:t>sve</a:t>
              </a:r>
              <a:r>
                <a:rPr lang="en-US" b="1" dirty="0"/>
                <a:t> HTML </a:t>
              </a:r>
              <a:r>
                <a:rPr lang="en-US" b="1" dirty="0" err="1"/>
                <a:t>elemente</a:t>
              </a:r>
              <a:r>
                <a:rPr lang="en-US" b="1" dirty="0"/>
                <a:t> tog </a:t>
              </a:r>
              <a:r>
                <a:rPr lang="en-US" b="1" dirty="0" err="1"/>
                <a:t>tipa</a:t>
              </a:r>
              <a:endParaRPr lang="en-US" b="1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💡</a:t>
            </a:r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  <a:p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</a:t>
            </a:r>
            <a:r>
              <a:rPr lang="en-US" sz="1600" dirty="0" err="1"/>
              <a:t>Klase</a:t>
            </a:r>
            <a:r>
              <a:rPr lang="en-US" sz="1600" dirty="0"/>
              <a:t> se </a:t>
            </a:r>
            <a:r>
              <a:rPr lang="en-US" sz="1600" dirty="0" err="1"/>
              <a:t>koriste</a:t>
            </a:r>
            <a:r>
              <a:rPr lang="en-US" sz="1600" dirty="0"/>
              <a:t> za </a:t>
            </a:r>
            <a:r>
              <a:rPr lang="en-US" sz="1600" dirty="0" err="1"/>
              <a:t>grupiranje</a:t>
            </a:r>
            <a:r>
              <a:rPr lang="en-US" sz="1600" dirty="0"/>
              <a:t> </a:t>
            </a:r>
            <a:r>
              <a:rPr lang="en-US" sz="1600" dirty="0" err="1"/>
              <a:t>više</a:t>
            </a:r>
            <a:r>
              <a:rPr lang="en-US" sz="1600" dirty="0"/>
              <a:t> </a:t>
            </a:r>
            <a:r>
              <a:rPr lang="en-US" sz="1600" dirty="0" err="1"/>
              <a:t>elemenata</a:t>
            </a:r>
            <a:r>
              <a:rPr lang="en-US" sz="1600" dirty="0"/>
              <a:t> koji </a:t>
            </a:r>
            <a:r>
              <a:rPr lang="en-US" sz="1600" dirty="0" err="1"/>
              <a:t>dijele</a:t>
            </a:r>
            <a:r>
              <a:rPr lang="en-US" sz="1600" dirty="0"/>
              <a:t> </a:t>
            </a:r>
            <a:r>
              <a:rPr lang="en-US" sz="1600" dirty="0" err="1"/>
              <a:t>isti</a:t>
            </a:r>
            <a:r>
              <a:rPr lang="en-US" sz="1600" dirty="0"/>
              <a:t> </a:t>
            </a:r>
            <a:r>
              <a:rPr lang="en-US" sz="1600" dirty="0" err="1"/>
              <a:t>stil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it-IT" sz="1600" dirty="0"/>
              <a:t>👉 Možeš dodati istu klasu na više elemenata!</a:t>
            </a:r>
          </a:p>
          <a:p>
            <a:pPr algn="l"/>
            <a:endParaRPr lang="it-IT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300403"/>
            <a:ext cx="1704975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260944"/>
            <a:ext cx="4162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259</TotalTime>
  <Words>1019</Words>
  <Application>Microsoft Office PowerPoint</Application>
  <PresentationFormat>Widescreen</PresentationFormat>
  <Paragraphs>108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CSS</vt:lpstr>
      <vt:lpstr>CSS</vt:lpstr>
      <vt:lpstr>CSS</vt:lpstr>
      <vt:lpstr>CSS-INLINE CSS</vt:lpstr>
      <vt:lpstr>CSS-INTERNAL CSS</vt:lpstr>
      <vt:lpstr>CSS-INTERNAL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1</vt:lpstr>
      <vt:lpstr>CSS-CHROME DEVELOPER TOOLS</vt:lpstr>
      <vt:lpstr>CSS-CHROME DEVELOPER TOOLS</vt:lpstr>
      <vt:lpstr>CSS-CHROME DEVELOPER TOOLS</vt:lpstr>
      <vt:lpstr>CSS-BOX MODEL</vt:lpstr>
      <vt:lpstr>CSS-DIV ELEMENT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34</cp:revision>
  <dcterms:created xsi:type="dcterms:W3CDTF">2024-02-12T13:35:47Z</dcterms:created>
  <dcterms:modified xsi:type="dcterms:W3CDTF">2025-03-08T06:41:05Z</dcterms:modified>
</cp:coreProperties>
</file>